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62" r:id="rId2"/>
    <p:sldId id="263" r:id="rId3"/>
    <p:sldId id="266"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5052"/>
    <a:srgbClr val="009999"/>
    <a:srgbClr val="39697F"/>
    <a:srgbClr val="365422"/>
    <a:srgbClr val="28986D"/>
    <a:srgbClr val="35C991"/>
    <a:srgbClr val="00CC66"/>
    <a:srgbClr val="000A1E"/>
    <a:srgbClr val="213315"/>
    <a:srgbClr val="DEE6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6" autoAdjust="0"/>
    <p:restoredTop sz="94660"/>
  </p:normalViewPr>
  <p:slideViewPr>
    <p:cSldViewPr snapToGrid="0">
      <p:cViewPr>
        <p:scale>
          <a:sx n="49" d="100"/>
          <a:sy n="49" d="100"/>
        </p:scale>
        <p:origin x="72" y="51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melda poole" userId="3c1c307957f3b88b" providerId="LiveId" clId="{763B732A-50BE-4075-81D2-8617FFC7E14B}"/>
    <pc:docChg chg="modSld">
      <pc:chgData name="imelda poole" userId="3c1c307957f3b88b" providerId="LiveId" clId="{763B732A-50BE-4075-81D2-8617FFC7E14B}" dt="2025-10-22T15:23:09.171" v="62" actId="207"/>
      <pc:docMkLst>
        <pc:docMk/>
      </pc:docMkLst>
      <pc:sldChg chg="modSp mod">
        <pc:chgData name="imelda poole" userId="3c1c307957f3b88b" providerId="LiveId" clId="{763B732A-50BE-4075-81D2-8617FFC7E14B}" dt="2025-10-22T15:21:01.146" v="7" actId="20577"/>
        <pc:sldMkLst>
          <pc:docMk/>
          <pc:sldMk cId="1600769246" sldId="262"/>
        </pc:sldMkLst>
        <pc:spChg chg="mod">
          <ac:chgData name="imelda poole" userId="3c1c307957f3b88b" providerId="LiveId" clId="{763B732A-50BE-4075-81D2-8617FFC7E14B}" dt="2025-10-22T15:21:01.146" v="7" actId="20577"/>
          <ac:spMkLst>
            <pc:docMk/>
            <pc:sldMk cId="1600769246" sldId="262"/>
            <ac:spMk id="3" creationId="{AB28FE5A-8B2F-237F-7A50-9DD71C33773E}"/>
          </ac:spMkLst>
        </pc:spChg>
      </pc:sldChg>
      <pc:sldChg chg="modSp mod">
        <pc:chgData name="imelda poole" userId="3c1c307957f3b88b" providerId="LiveId" clId="{763B732A-50BE-4075-81D2-8617FFC7E14B}" dt="2025-10-22T15:21:51.480" v="57" actId="20577"/>
        <pc:sldMkLst>
          <pc:docMk/>
          <pc:sldMk cId="2532981176" sldId="263"/>
        </pc:sldMkLst>
        <pc:spChg chg="mod">
          <ac:chgData name="imelda poole" userId="3c1c307957f3b88b" providerId="LiveId" clId="{763B732A-50BE-4075-81D2-8617FFC7E14B}" dt="2025-10-22T15:21:51.480" v="57" actId="20577"/>
          <ac:spMkLst>
            <pc:docMk/>
            <pc:sldMk cId="2532981176" sldId="263"/>
            <ac:spMk id="2" creationId="{4EBA888C-E44F-344A-0EC6-8DAF10D17AEA}"/>
          </ac:spMkLst>
        </pc:spChg>
      </pc:sldChg>
      <pc:sldChg chg="modSp mod">
        <pc:chgData name="imelda poole" userId="3c1c307957f3b88b" providerId="LiveId" clId="{763B732A-50BE-4075-81D2-8617FFC7E14B}" dt="2025-10-22T15:23:09.171" v="62" actId="207"/>
        <pc:sldMkLst>
          <pc:docMk/>
          <pc:sldMk cId="2596801367" sldId="266"/>
        </pc:sldMkLst>
        <pc:spChg chg="mod">
          <ac:chgData name="imelda poole" userId="3c1c307957f3b88b" providerId="LiveId" clId="{763B732A-50BE-4075-81D2-8617FFC7E14B}" dt="2025-10-22T15:23:09.171" v="62" actId="207"/>
          <ac:spMkLst>
            <pc:docMk/>
            <pc:sldMk cId="2596801367" sldId="266"/>
            <ac:spMk id="3" creationId="{4923395C-5FA5-3A0E-CCC5-A5D9DC4A65D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89CE99-4952-446A-950E-BCD0B4AF1291}" type="datetimeFigureOut">
              <a:rPr lang="en-US" smtClean="0"/>
              <a:t>10/22/2025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E7B4B7-9244-4579-A4C3-E119C83D1662}" type="slidenum">
              <a:rPr lang="en-US" smtClean="0"/>
              <a:t>‹#›</a:t>
            </a:fld>
            <a:endParaRPr lang="en-US"/>
          </a:p>
        </p:txBody>
      </p:sp>
    </p:spTree>
    <p:extLst>
      <p:ext uri="{BB962C8B-B14F-4D97-AF65-F5344CB8AC3E}">
        <p14:creationId xmlns:p14="http://schemas.microsoft.com/office/powerpoint/2010/main" val="261300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AA1EC01-1B7A-4CBA-84B8-8E27A67A4EEC}" type="datetimeFigureOut">
              <a:rPr lang="en-US" smtClean="0"/>
              <a:t>10/22/2025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C8B8B8-8E80-42FD-8BAD-5EC2779E2A04}" type="slidenum">
              <a:rPr lang="en-US" smtClean="0"/>
              <a:t>‹#›</a:t>
            </a:fld>
            <a:endParaRPr lang="en-US"/>
          </a:p>
        </p:txBody>
      </p:sp>
    </p:spTree>
    <p:extLst>
      <p:ext uri="{BB962C8B-B14F-4D97-AF65-F5344CB8AC3E}">
        <p14:creationId xmlns:p14="http://schemas.microsoft.com/office/powerpoint/2010/main" val="3411634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A1EC01-1B7A-4CBA-84B8-8E27A67A4EEC}" type="datetimeFigureOut">
              <a:rPr lang="en-US" smtClean="0"/>
              <a:t>10/22/2025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C8B8B8-8E80-42FD-8BAD-5EC2779E2A04}" type="slidenum">
              <a:rPr lang="en-US" smtClean="0"/>
              <a:t>‹#›</a:t>
            </a:fld>
            <a:endParaRPr lang="en-US"/>
          </a:p>
        </p:txBody>
      </p:sp>
    </p:spTree>
    <p:extLst>
      <p:ext uri="{BB962C8B-B14F-4D97-AF65-F5344CB8AC3E}">
        <p14:creationId xmlns:p14="http://schemas.microsoft.com/office/powerpoint/2010/main" val="3917223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AA1EC01-1B7A-4CBA-84B8-8E27A67A4EEC}" type="datetimeFigureOut">
              <a:rPr lang="en-US" smtClean="0"/>
              <a:t>10/22/2025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C8B8B8-8E80-42FD-8BAD-5EC2779E2A04}" type="slidenum">
              <a:rPr lang="en-US" smtClean="0"/>
              <a:t>‹#›</a:t>
            </a:fld>
            <a:endParaRPr lang="en-US"/>
          </a:p>
        </p:txBody>
      </p:sp>
    </p:spTree>
    <p:extLst>
      <p:ext uri="{BB962C8B-B14F-4D97-AF65-F5344CB8AC3E}">
        <p14:creationId xmlns:p14="http://schemas.microsoft.com/office/powerpoint/2010/main" val="3654045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AA1EC01-1B7A-4CBA-84B8-8E27A67A4EEC}" type="datetimeFigureOut">
              <a:rPr lang="en-US" smtClean="0"/>
              <a:t>10/22/2025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C8B8B8-8E80-42FD-8BAD-5EC2779E2A04}" type="slidenum">
              <a:rPr lang="en-US" smtClean="0"/>
              <a:t>‹#›</a:t>
            </a:fld>
            <a:endParaRPr lang="en-US"/>
          </a:p>
        </p:txBody>
      </p:sp>
    </p:spTree>
    <p:extLst>
      <p:ext uri="{BB962C8B-B14F-4D97-AF65-F5344CB8AC3E}">
        <p14:creationId xmlns:p14="http://schemas.microsoft.com/office/powerpoint/2010/main" val="2019731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AA1EC01-1B7A-4CBA-84B8-8E27A67A4EEC}" type="datetimeFigureOut">
              <a:rPr lang="en-US" smtClean="0"/>
              <a:t>10/22/2025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C8B8B8-8E80-42FD-8BAD-5EC2779E2A04}" type="slidenum">
              <a:rPr lang="en-US" smtClean="0"/>
              <a:t>‹#›</a:t>
            </a:fld>
            <a:endParaRPr lang="en-US"/>
          </a:p>
        </p:txBody>
      </p:sp>
    </p:spTree>
    <p:extLst>
      <p:ext uri="{BB962C8B-B14F-4D97-AF65-F5344CB8AC3E}">
        <p14:creationId xmlns:p14="http://schemas.microsoft.com/office/powerpoint/2010/main" val="927664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AA1EC01-1B7A-4CBA-84B8-8E27A67A4EEC}" type="datetimeFigureOut">
              <a:rPr lang="en-US" smtClean="0"/>
              <a:t>10/22/2025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C8B8B8-8E80-42FD-8BAD-5EC2779E2A04}" type="slidenum">
              <a:rPr lang="en-US" smtClean="0"/>
              <a:t>‹#›</a:t>
            </a:fld>
            <a:endParaRPr lang="en-US"/>
          </a:p>
        </p:txBody>
      </p:sp>
    </p:spTree>
    <p:extLst>
      <p:ext uri="{BB962C8B-B14F-4D97-AF65-F5344CB8AC3E}">
        <p14:creationId xmlns:p14="http://schemas.microsoft.com/office/powerpoint/2010/main" val="3459409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A1EC01-1B7A-4CBA-84B8-8E27A67A4EEC}" type="datetimeFigureOut">
              <a:rPr lang="en-US" smtClean="0"/>
              <a:t>10/22/2025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C8B8B8-8E80-42FD-8BAD-5EC2779E2A04}" type="slidenum">
              <a:rPr lang="en-US" smtClean="0"/>
              <a:t>‹#›</a:t>
            </a:fld>
            <a:endParaRPr lang="en-US"/>
          </a:p>
        </p:txBody>
      </p:sp>
    </p:spTree>
    <p:extLst>
      <p:ext uri="{BB962C8B-B14F-4D97-AF65-F5344CB8AC3E}">
        <p14:creationId xmlns:p14="http://schemas.microsoft.com/office/powerpoint/2010/main" val="2005054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AA1EC01-1B7A-4CBA-84B8-8E27A67A4EEC}" type="datetimeFigureOut">
              <a:rPr lang="en-US" smtClean="0"/>
              <a:t>10/22/2025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C8B8B8-8E80-42FD-8BAD-5EC2779E2A04}" type="slidenum">
              <a:rPr lang="en-US" smtClean="0"/>
              <a:t>‹#›</a:t>
            </a:fld>
            <a:endParaRPr lang="en-US"/>
          </a:p>
        </p:txBody>
      </p:sp>
    </p:spTree>
    <p:extLst>
      <p:ext uri="{BB962C8B-B14F-4D97-AF65-F5344CB8AC3E}">
        <p14:creationId xmlns:p14="http://schemas.microsoft.com/office/powerpoint/2010/main" val="2189005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AA1EC01-1B7A-4CBA-84B8-8E27A67A4EEC}" type="datetimeFigureOut">
              <a:rPr lang="en-US" smtClean="0"/>
              <a:t>10/22/2025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C8B8B8-8E80-42FD-8BAD-5EC2779E2A04}" type="slidenum">
              <a:rPr lang="en-US" smtClean="0"/>
              <a:t>‹#›</a:t>
            </a:fld>
            <a:endParaRPr lang="en-US"/>
          </a:p>
        </p:txBody>
      </p:sp>
    </p:spTree>
    <p:extLst>
      <p:ext uri="{BB962C8B-B14F-4D97-AF65-F5344CB8AC3E}">
        <p14:creationId xmlns:p14="http://schemas.microsoft.com/office/powerpoint/2010/main" val="1661469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A1EC01-1B7A-4CBA-84B8-8E27A67A4EEC}" type="datetimeFigureOut">
              <a:rPr lang="en-US" smtClean="0"/>
              <a:t>10/22/2025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C8B8B8-8E80-42FD-8BAD-5EC2779E2A04}" type="slidenum">
              <a:rPr lang="en-US" smtClean="0"/>
              <a:t>‹#›</a:t>
            </a:fld>
            <a:endParaRPr lang="en-US"/>
          </a:p>
        </p:txBody>
      </p:sp>
    </p:spTree>
    <p:extLst>
      <p:ext uri="{BB962C8B-B14F-4D97-AF65-F5344CB8AC3E}">
        <p14:creationId xmlns:p14="http://schemas.microsoft.com/office/powerpoint/2010/main" val="4076194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A1EC01-1B7A-4CBA-84B8-8E27A67A4EEC}" type="datetimeFigureOut">
              <a:rPr lang="en-US" smtClean="0"/>
              <a:t>10/22/2025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C8B8B8-8E80-42FD-8BAD-5EC2779E2A04}" type="slidenum">
              <a:rPr lang="en-US" smtClean="0"/>
              <a:t>‹#›</a:t>
            </a:fld>
            <a:endParaRPr lang="en-US"/>
          </a:p>
        </p:txBody>
      </p:sp>
    </p:spTree>
    <p:extLst>
      <p:ext uri="{BB962C8B-B14F-4D97-AF65-F5344CB8AC3E}">
        <p14:creationId xmlns:p14="http://schemas.microsoft.com/office/powerpoint/2010/main" val="2834474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0000">
              <a:schemeClr val="accent6">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A1EC01-1B7A-4CBA-84B8-8E27A67A4EEC}" type="datetimeFigureOut">
              <a:rPr lang="en-US" smtClean="0"/>
              <a:t>10/22/2025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C8B8B8-8E80-42FD-8BAD-5EC2779E2A04}" type="slidenum">
              <a:rPr lang="en-US" smtClean="0"/>
              <a:t>‹#›</a:t>
            </a:fld>
            <a:endParaRPr lang="en-US"/>
          </a:p>
        </p:txBody>
      </p:sp>
    </p:spTree>
    <p:extLst>
      <p:ext uri="{BB962C8B-B14F-4D97-AF65-F5344CB8AC3E}">
        <p14:creationId xmlns:p14="http://schemas.microsoft.com/office/powerpoint/2010/main" val="25787412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D3934D4-6D4D-978E-181B-87B074AC1A1E}"/>
              </a:ext>
            </a:extLst>
          </p:cNvPr>
          <p:cNvSpPr txBox="1"/>
          <p:nvPr/>
        </p:nvSpPr>
        <p:spPr>
          <a:xfrm>
            <a:off x="214735" y="1082977"/>
            <a:ext cx="835485" cy="584775"/>
          </a:xfrm>
          <a:prstGeom prst="rect">
            <a:avLst/>
          </a:prstGeom>
          <a:noFill/>
        </p:spPr>
        <p:txBody>
          <a:bodyPr wrap="none" rtlCol="0">
            <a:spAutoFit/>
          </a:bodyPr>
          <a:lstStyle/>
          <a:p>
            <a:r>
              <a:rPr lang="en-US" sz="3200" b="1" dirty="0">
                <a:solidFill>
                  <a:schemeClr val="accent6">
                    <a:lumMod val="50000"/>
                  </a:schemeClr>
                </a:solidFill>
              </a:rPr>
              <a:t>       </a:t>
            </a:r>
          </a:p>
        </p:txBody>
      </p:sp>
      <p:sp>
        <p:nvSpPr>
          <p:cNvPr id="6" name="TextBox 5">
            <a:extLst>
              <a:ext uri="{FF2B5EF4-FFF2-40B4-BE49-F238E27FC236}">
                <a16:creationId xmlns:a16="http://schemas.microsoft.com/office/drawing/2014/main" id="{C18071A5-05A2-32CD-2F24-CB0BA6A025C0}"/>
              </a:ext>
            </a:extLst>
          </p:cNvPr>
          <p:cNvSpPr txBox="1"/>
          <p:nvPr/>
        </p:nvSpPr>
        <p:spPr>
          <a:xfrm>
            <a:off x="6598497" y="613419"/>
            <a:ext cx="3287949" cy="523220"/>
          </a:xfrm>
          <a:prstGeom prst="rect">
            <a:avLst/>
          </a:prstGeom>
          <a:noFill/>
        </p:spPr>
        <p:txBody>
          <a:bodyPr wrap="square" rtlCol="0">
            <a:spAutoFit/>
          </a:bodyPr>
          <a:lstStyle/>
          <a:p>
            <a:pPr algn="ctr"/>
            <a:r>
              <a:rPr lang="en-US" sz="2800" b="1" i="1" dirty="0">
                <a:solidFill>
                  <a:schemeClr val="accent1">
                    <a:lumMod val="50000"/>
                  </a:schemeClr>
                </a:solidFill>
              </a:rPr>
              <a:t>Opening Prayer</a:t>
            </a:r>
          </a:p>
        </p:txBody>
      </p:sp>
      <p:sp>
        <p:nvSpPr>
          <p:cNvPr id="11" name="TextBox 10">
            <a:extLst>
              <a:ext uri="{FF2B5EF4-FFF2-40B4-BE49-F238E27FC236}">
                <a16:creationId xmlns:a16="http://schemas.microsoft.com/office/drawing/2014/main" id="{18F859A8-6C4D-5AE1-EAEA-53B08728B279}"/>
              </a:ext>
            </a:extLst>
          </p:cNvPr>
          <p:cNvSpPr txBox="1"/>
          <p:nvPr/>
        </p:nvSpPr>
        <p:spPr>
          <a:xfrm>
            <a:off x="4187437" y="1136639"/>
            <a:ext cx="8110071" cy="1938992"/>
          </a:xfrm>
          <a:prstGeom prst="rect">
            <a:avLst/>
          </a:prstGeom>
          <a:noFill/>
        </p:spPr>
        <p:txBody>
          <a:bodyPr wrap="square" rtlCol="0">
            <a:spAutoFit/>
          </a:bodyPr>
          <a:lstStyle/>
          <a:p>
            <a:pPr algn="ctr"/>
            <a:r>
              <a:rPr lang="en-US" sz="2000" b="1" i="1" dirty="0">
                <a:solidFill>
                  <a:schemeClr val="accent1">
                    <a:lumMod val="50000"/>
                  </a:schemeClr>
                </a:solidFill>
              </a:rPr>
              <a:t>Philippians 2:10-11</a:t>
            </a:r>
          </a:p>
          <a:p>
            <a:pPr algn="ctr"/>
            <a:endParaRPr lang="en-US" sz="2000" b="1" i="1" dirty="0">
              <a:solidFill>
                <a:schemeClr val="accent1">
                  <a:lumMod val="50000"/>
                </a:schemeClr>
              </a:solidFill>
            </a:endParaRPr>
          </a:p>
          <a:p>
            <a:pPr algn="ctr"/>
            <a:r>
              <a:rPr lang="en-US" sz="2000" b="1" i="1" dirty="0">
                <a:solidFill>
                  <a:schemeClr val="accent1">
                    <a:lumMod val="50000"/>
                  </a:schemeClr>
                </a:solidFill>
              </a:rPr>
              <a:t>At the name of Jesus, every knee shall bend,</a:t>
            </a:r>
            <a:br>
              <a:rPr lang="en-US" sz="2000" b="1" i="1" dirty="0">
                <a:solidFill>
                  <a:schemeClr val="accent1">
                    <a:lumMod val="50000"/>
                  </a:schemeClr>
                </a:solidFill>
              </a:rPr>
            </a:br>
            <a:r>
              <a:rPr lang="en-US" sz="2000" b="1" i="1" dirty="0">
                <a:solidFill>
                  <a:schemeClr val="accent1">
                    <a:lumMod val="50000"/>
                  </a:schemeClr>
                </a:solidFill>
              </a:rPr>
              <a:t>those in heaven and those on earth and under the earth,</a:t>
            </a:r>
            <a:br>
              <a:rPr lang="en-US" sz="2000" b="1" i="1" dirty="0">
                <a:solidFill>
                  <a:schemeClr val="accent1">
                    <a:lumMod val="50000"/>
                  </a:schemeClr>
                </a:solidFill>
              </a:rPr>
            </a:br>
            <a:r>
              <a:rPr lang="en-US" sz="2000" b="1" i="1" dirty="0">
                <a:solidFill>
                  <a:schemeClr val="accent1">
                    <a:lumMod val="50000"/>
                  </a:schemeClr>
                </a:solidFill>
              </a:rPr>
              <a:t>and every tongue confess that Jesus Christ is Lord,</a:t>
            </a:r>
            <a:br>
              <a:rPr lang="en-US" sz="2000" b="1" i="1" dirty="0">
                <a:solidFill>
                  <a:schemeClr val="accent1">
                    <a:lumMod val="50000"/>
                  </a:schemeClr>
                </a:solidFill>
              </a:rPr>
            </a:br>
            <a:r>
              <a:rPr lang="en-US" sz="2000" b="1" i="1" dirty="0">
                <a:solidFill>
                  <a:schemeClr val="accent1">
                    <a:lumMod val="50000"/>
                  </a:schemeClr>
                </a:solidFill>
              </a:rPr>
              <a:t>to the glory of God, the Father.</a:t>
            </a:r>
          </a:p>
        </p:txBody>
      </p:sp>
      <p:pic>
        <p:nvPicPr>
          <p:cNvPr id="12" name="Picture 11">
            <a:extLst>
              <a:ext uri="{FF2B5EF4-FFF2-40B4-BE49-F238E27FC236}">
                <a16:creationId xmlns:a16="http://schemas.microsoft.com/office/drawing/2014/main" id="{2AFACB03-6BAA-2A98-4C41-292B221D35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477" y="1801705"/>
            <a:ext cx="4409501" cy="3566287"/>
          </a:xfrm>
          <a:prstGeom prst="rect">
            <a:avLst/>
          </a:prstGeom>
        </p:spPr>
      </p:pic>
      <p:sp>
        <p:nvSpPr>
          <p:cNvPr id="3" name="TextBox 2">
            <a:extLst>
              <a:ext uri="{FF2B5EF4-FFF2-40B4-BE49-F238E27FC236}">
                <a16:creationId xmlns:a16="http://schemas.microsoft.com/office/drawing/2014/main" id="{AB28FE5A-8B2F-237F-7A50-9DD71C33773E}"/>
              </a:ext>
            </a:extLst>
          </p:cNvPr>
          <p:cNvSpPr txBox="1"/>
          <p:nvPr/>
        </p:nvSpPr>
        <p:spPr>
          <a:xfrm>
            <a:off x="5810903" y="3172126"/>
            <a:ext cx="4863136" cy="3170099"/>
          </a:xfrm>
          <a:prstGeom prst="rect">
            <a:avLst/>
          </a:prstGeom>
          <a:noFill/>
        </p:spPr>
        <p:txBody>
          <a:bodyPr wrap="square" rtlCol="0">
            <a:spAutoFit/>
          </a:bodyPr>
          <a:lstStyle/>
          <a:p>
            <a:pPr algn="ctr"/>
            <a:r>
              <a:rPr lang="en-US" sz="2000" b="1" i="1" dirty="0">
                <a:solidFill>
                  <a:schemeClr val="accent1">
                    <a:lumMod val="50000"/>
                  </a:schemeClr>
                </a:solidFill>
              </a:rPr>
              <a:t>Dear God,</a:t>
            </a:r>
            <a:br>
              <a:rPr lang="en-US" sz="2000" b="1" i="1" dirty="0">
                <a:solidFill>
                  <a:schemeClr val="accent1">
                    <a:lumMod val="50000"/>
                  </a:schemeClr>
                </a:solidFill>
              </a:rPr>
            </a:br>
            <a:r>
              <a:rPr lang="en-US" sz="2000" b="1" i="1" dirty="0">
                <a:solidFill>
                  <a:schemeClr val="accent1">
                    <a:lumMod val="50000"/>
                  </a:schemeClr>
                </a:solidFill>
              </a:rPr>
              <a:t>We come before You with hope, yet sad at the plight of so many. We have heavy hearts, and seek Your guidance and strength in the fight against human trafficking. We lift up all those who are trapped in this terrible injustice, those who suffer in silence and fear. We ask that You wrap them in Your love and protection, bringing them hope and a path to freedom.</a:t>
            </a:r>
          </a:p>
        </p:txBody>
      </p:sp>
    </p:spTree>
    <p:extLst>
      <p:ext uri="{BB962C8B-B14F-4D97-AF65-F5344CB8AC3E}">
        <p14:creationId xmlns:p14="http://schemas.microsoft.com/office/powerpoint/2010/main" val="16007692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D6BF9-3505-7B11-755C-E82719CA194B}"/>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A063A44E-B237-0DBE-D00B-D045F126E124}"/>
              </a:ext>
            </a:extLst>
          </p:cNvPr>
          <p:cNvSpPr txBox="1"/>
          <p:nvPr/>
        </p:nvSpPr>
        <p:spPr>
          <a:xfrm>
            <a:off x="214735" y="1082977"/>
            <a:ext cx="835485" cy="584775"/>
          </a:xfrm>
          <a:prstGeom prst="rect">
            <a:avLst/>
          </a:prstGeom>
          <a:noFill/>
        </p:spPr>
        <p:txBody>
          <a:bodyPr wrap="none" rtlCol="0">
            <a:spAutoFit/>
          </a:bodyPr>
          <a:lstStyle/>
          <a:p>
            <a:r>
              <a:rPr lang="en-US" sz="3200" b="1" dirty="0">
                <a:solidFill>
                  <a:schemeClr val="accent6">
                    <a:lumMod val="50000"/>
                  </a:schemeClr>
                </a:solidFill>
              </a:rPr>
              <a:t>       </a:t>
            </a:r>
          </a:p>
        </p:txBody>
      </p:sp>
      <p:pic>
        <p:nvPicPr>
          <p:cNvPr id="5" name="Picture 4">
            <a:extLst>
              <a:ext uri="{FF2B5EF4-FFF2-40B4-BE49-F238E27FC236}">
                <a16:creationId xmlns:a16="http://schemas.microsoft.com/office/drawing/2014/main" id="{E00F360F-AFD1-2A8F-9776-F09380985E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3717" y="511299"/>
            <a:ext cx="4564565" cy="3123123"/>
          </a:xfrm>
          <a:prstGeom prst="rect">
            <a:avLst/>
          </a:prstGeom>
        </p:spPr>
      </p:pic>
      <p:sp>
        <p:nvSpPr>
          <p:cNvPr id="2" name="TextBox 1">
            <a:extLst>
              <a:ext uri="{FF2B5EF4-FFF2-40B4-BE49-F238E27FC236}">
                <a16:creationId xmlns:a16="http://schemas.microsoft.com/office/drawing/2014/main" id="{4EBA888C-E44F-344A-0EC6-8DAF10D17AEA}"/>
              </a:ext>
            </a:extLst>
          </p:cNvPr>
          <p:cNvSpPr txBox="1"/>
          <p:nvPr/>
        </p:nvSpPr>
        <p:spPr>
          <a:xfrm>
            <a:off x="1899138" y="3985846"/>
            <a:ext cx="9377691" cy="1754326"/>
          </a:xfrm>
          <a:prstGeom prst="rect">
            <a:avLst/>
          </a:prstGeom>
          <a:noFill/>
        </p:spPr>
        <p:txBody>
          <a:bodyPr wrap="square" rtlCol="0">
            <a:spAutoFit/>
          </a:bodyPr>
          <a:lstStyle/>
          <a:p>
            <a:pPr algn="ctr"/>
            <a:r>
              <a:rPr lang="en-US" b="1" i="1" dirty="0">
                <a:solidFill>
                  <a:srgbClr val="465052"/>
                </a:solidFill>
              </a:rPr>
              <a:t>Lord, grant wisdom and courage to those who work to rescue and support victims. </a:t>
            </a:r>
          </a:p>
          <a:p>
            <a:pPr algn="ctr"/>
            <a:r>
              <a:rPr lang="en-US" b="1" i="1" dirty="0">
                <a:solidFill>
                  <a:srgbClr val="465052"/>
                </a:solidFill>
              </a:rPr>
              <a:t>At this time in October, when we remember so many involved in this mission, we pray you will empower law enforcement, social workers, </a:t>
            </a:r>
          </a:p>
          <a:p>
            <a:pPr algn="ctr"/>
            <a:r>
              <a:rPr lang="en-US" b="1" i="1" dirty="0">
                <a:solidFill>
                  <a:srgbClr val="465052"/>
                </a:solidFill>
              </a:rPr>
              <a:t>and advocates to recognize the signs of trafficking and respond with compassion and urgency. Help us all to be vigilant and proactive in our communities, </a:t>
            </a:r>
          </a:p>
          <a:p>
            <a:pPr algn="ctr"/>
            <a:r>
              <a:rPr lang="en-US" b="1" i="1" dirty="0">
                <a:solidFill>
                  <a:srgbClr val="465052"/>
                </a:solidFill>
              </a:rPr>
              <a:t>standing against exploitation in all its forms.</a:t>
            </a:r>
          </a:p>
        </p:txBody>
      </p:sp>
    </p:spTree>
    <p:extLst>
      <p:ext uri="{BB962C8B-B14F-4D97-AF65-F5344CB8AC3E}">
        <p14:creationId xmlns:p14="http://schemas.microsoft.com/office/powerpoint/2010/main" val="2532981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E2CC2-BD09-2E64-4C4B-665F61BE2C73}"/>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035372BD-7FC1-5D1E-9F89-EAC49DF1E1CC}"/>
              </a:ext>
            </a:extLst>
          </p:cNvPr>
          <p:cNvSpPr txBox="1"/>
          <p:nvPr/>
        </p:nvSpPr>
        <p:spPr>
          <a:xfrm>
            <a:off x="214735" y="1082977"/>
            <a:ext cx="835485" cy="584775"/>
          </a:xfrm>
          <a:prstGeom prst="rect">
            <a:avLst/>
          </a:prstGeom>
          <a:noFill/>
        </p:spPr>
        <p:txBody>
          <a:bodyPr wrap="none" rtlCol="0">
            <a:spAutoFit/>
          </a:bodyPr>
          <a:lstStyle/>
          <a:p>
            <a:r>
              <a:rPr lang="en-US" sz="3200" b="1" dirty="0">
                <a:solidFill>
                  <a:schemeClr val="accent6">
                    <a:lumMod val="50000"/>
                  </a:schemeClr>
                </a:solidFill>
              </a:rPr>
              <a:t>       </a:t>
            </a:r>
          </a:p>
        </p:txBody>
      </p:sp>
      <p:sp>
        <p:nvSpPr>
          <p:cNvPr id="3" name="TextBox 2">
            <a:extLst>
              <a:ext uri="{FF2B5EF4-FFF2-40B4-BE49-F238E27FC236}">
                <a16:creationId xmlns:a16="http://schemas.microsoft.com/office/drawing/2014/main" id="{4923395C-5FA5-3A0E-CCC5-A5D9DC4A65D4}"/>
              </a:ext>
            </a:extLst>
          </p:cNvPr>
          <p:cNvSpPr txBox="1"/>
          <p:nvPr/>
        </p:nvSpPr>
        <p:spPr>
          <a:xfrm>
            <a:off x="5591908" y="1082977"/>
            <a:ext cx="5908430" cy="4370427"/>
          </a:xfrm>
          <a:prstGeom prst="rect">
            <a:avLst/>
          </a:prstGeom>
          <a:noFill/>
        </p:spPr>
        <p:txBody>
          <a:bodyPr wrap="square" rtlCol="0">
            <a:spAutoFit/>
          </a:bodyPr>
          <a:lstStyle/>
          <a:p>
            <a:pPr algn="ctr"/>
            <a:r>
              <a:rPr lang="en-US" b="1" i="1" dirty="0">
                <a:solidFill>
                  <a:schemeClr val="bg2">
                    <a:lumMod val="25000"/>
                  </a:schemeClr>
                </a:solidFill>
              </a:rPr>
              <a:t>We pray for healing for those who have endured unimaginable pain and suffering. May they find solace and support as they rebuild their lives, and may they feel Your presence in their darkest moments.</a:t>
            </a:r>
            <a:br>
              <a:rPr lang="en-US" sz="2000" b="1" i="1" dirty="0">
                <a:solidFill>
                  <a:schemeClr val="bg2">
                    <a:lumMod val="25000"/>
                  </a:schemeClr>
                </a:solidFill>
              </a:rPr>
            </a:br>
            <a:br>
              <a:rPr lang="en-US" sz="2000" b="1" i="1" dirty="0">
                <a:solidFill>
                  <a:schemeClr val="bg2">
                    <a:lumMod val="25000"/>
                  </a:schemeClr>
                </a:solidFill>
              </a:rPr>
            </a:br>
            <a:r>
              <a:rPr lang="en-US" b="1" i="1" dirty="0">
                <a:solidFill>
                  <a:schemeClr val="bg2">
                    <a:lumMod val="25000"/>
                  </a:schemeClr>
                </a:solidFill>
              </a:rPr>
              <a:t>Lord, we ask for a transformation of hearts and minds, that society may come to value the dignity and worth of every individual. Inspire a collective commitment to justice, leading us to work together to eradicate this pervasive evil.</a:t>
            </a:r>
            <a:br>
              <a:rPr lang="en-US" sz="2000" b="1" i="1" dirty="0">
                <a:solidFill>
                  <a:schemeClr val="bg2">
                    <a:lumMod val="25000"/>
                  </a:schemeClr>
                </a:solidFill>
              </a:rPr>
            </a:br>
            <a:br>
              <a:rPr lang="en-US" sz="2000" b="1" i="1" dirty="0">
                <a:solidFill>
                  <a:schemeClr val="bg2">
                    <a:lumMod val="25000"/>
                  </a:schemeClr>
                </a:solidFill>
              </a:rPr>
            </a:br>
            <a:r>
              <a:rPr lang="en-US" b="1" i="1" dirty="0">
                <a:solidFill>
                  <a:schemeClr val="bg2">
                    <a:lumMod val="25000"/>
                  </a:schemeClr>
                </a:solidFill>
              </a:rPr>
              <a:t>In Your holy name, we pray for freedom, restoration, and a world where all can live in safety and dignity.</a:t>
            </a:r>
            <a:br>
              <a:rPr lang="en-US" sz="2000" b="1" i="1" dirty="0">
                <a:solidFill>
                  <a:schemeClr val="bg2">
                    <a:lumMod val="25000"/>
                  </a:schemeClr>
                </a:solidFill>
              </a:rPr>
            </a:br>
            <a:br>
              <a:rPr lang="en-US" sz="2000" b="1" i="1" dirty="0">
                <a:solidFill>
                  <a:schemeClr val="bg2">
                    <a:lumMod val="25000"/>
                  </a:schemeClr>
                </a:solidFill>
              </a:rPr>
            </a:br>
            <a:r>
              <a:rPr lang="en-US" sz="2000" b="1" i="1" dirty="0">
                <a:solidFill>
                  <a:schemeClr val="bg2">
                    <a:lumMod val="25000"/>
                  </a:schemeClr>
                </a:solidFill>
              </a:rPr>
              <a:t>                                             </a:t>
            </a:r>
            <a:r>
              <a:rPr lang="en-US" b="1" i="1" dirty="0">
                <a:solidFill>
                  <a:schemeClr val="bg2">
                    <a:lumMod val="25000"/>
                  </a:schemeClr>
                </a:solidFill>
              </a:rPr>
              <a:t>Amen.</a:t>
            </a:r>
            <a:br>
              <a:rPr lang="en-US" sz="2000" b="1" i="1" dirty="0">
                <a:solidFill>
                  <a:schemeClr val="bg2">
                    <a:lumMod val="25000"/>
                  </a:schemeClr>
                </a:solidFill>
              </a:rPr>
            </a:br>
            <a:endParaRPr lang="en-US" sz="2000" b="1" i="1" dirty="0">
              <a:solidFill>
                <a:schemeClr val="bg2">
                  <a:lumMod val="25000"/>
                </a:schemeClr>
              </a:solidFill>
            </a:endParaRPr>
          </a:p>
        </p:txBody>
      </p:sp>
      <p:pic>
        <p:nvPicPr>
          <p:cNvPr id="4" name="Picture 3">
            <a:extLst>
              <a:ext uri="{FF2B5EF4-FFF2-40B4-BE49-F238E27FC236}">
                <a16:creationId xmlns:a16="http://schemas.microsoft.com/office/drawing/2014/main" id="{741CAC3B-6924-0857-A3B2-2FD2313576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943" y="1375364"/>
            <a:ext cx="5030806" cy="3442131"/>
          </a:xfrm>
          <a:prstGeom prst="rect">
            <a:avLst/>
          </a:prstGeom>
        </p:spPr>
      </p:pic>
    </p:spTree>
    <p:extLst>
      <p:ext uri="{BB962C8B-B14F-4D97-AF65-F5344CB8AC3E}">
        <p14:creationId xmlns:p14="http://schemas.microsoft.com/office/powerpoint/2010/main" val="25968013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4925</TotalTime>
  <Words>325</Words>
  <Application>Microsoft Office PowerPoint</Application>
  <PresentationFormat>Widescreen</PresentationFormat>
  <Paragraphs>13</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Calibri Light</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imelda poole</cp:lastModifiedBy>
  <cp:revision>117</cp:revision>
  <dcterms:created xsi:type="dcterms:W3CDTF">2024-09-19T09:39:23Z</dcterms:created>
  <dcterms:modified xsi:type="dcterms:W3CDTF">2025-10-22T15:23:40Z</dcterms:modified>
</cp:coreProperties>
</file>